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833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304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517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038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8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7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140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93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36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99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4/10/2021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7941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178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CULTURAL DIMENSION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ASSERTIVENSS</a:t>
            </a:r>
          </a:p>
        </p:txBody>
      </p:sp>
    </p:spTree>
    <p:extLst>
      <p:ext uri="{BB962C8B-B14F-4D97-AF65-F5344CB8AC3E}">
        <p14:creationId xmlns:p14="http://schemas.microsoft.com/office/powerpoint/2010/main" val="4287399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Assertiveness is a commonly referred to in the social and communication  concept.</a:t>
            </a:r>
          </a:p>
          <a:p>
            <a:r>
              <a:rPr lang="en-US" dirty="0"/>
              <a:t>Being assertive means that one is able to stand up for their and in some instances that of others rights</a:t>
            </a:r>
          </a:p>
          <a:p>
            <a:r>
              <a:rPr lang="en-US" dirty="0"/>
              <a:t>Assertive individuals are able to deliver their message without actively or passively aggressive or wrong</a:t>
            </a:r>
          </a:p>
          <a:p>
            <a:r>
              <a:rPr lang="en-US" dirty="0"/>
              <a:t>Being assertive is crucial in conducting business in other countries, this helps create trust relation between the stakeholders.</a:t>
            </a:r>
          </a:p>
        </p:txBody>
      </p:sp>
    </p:spTree>
    <p:extLst>
      <p:ext uri="{BB962C8B-B14F-4D97-AF65-F5344CB8AC3E}">
        <p14:creationId xmlns:p14="http://schemas.microsoft.com/office/powerpoint/2010/main" val="3112833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assertiveness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the oxford dictionary defines assertiveness as “ forthright, positive, insistence on the recognition of one’s rights”</a:t>
            </a:r>
          </a:p>
          <a:p>
            <a:r>
              <a:rPr lang="en-US" dirty="0"/>
              <a:t>Other definitions state that it is the act of standing up for one’s personal rights, expressing thoughts and feelings and beliefs</a:t>
            </a:r>
          </a:p>
          <a:p>
            <a:r>
              <a:rPr lang="en-US" dirty="0"/>
              <a:t>As one conducts business it is also important to respect and honor the feelings, beliefs of others</a:t>
            </a:r>
          </a:p>
        </p:txBody>
      </p:sp>
    </p:spTree>
    <p:extLst>
      <p:ext uri="{BB962C8B-B14F-4D97-AF65-F5344CB8AC3E}">
        <p14:creationId xmlns:p14="http://schemas.microsoft.com/office/powerpoint/2010/main" val="2600261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is able to express wishes, wants, desires and feelings appropriate , an important personal and interpersonal skill</a:t>
            </a:r>
          </a:p>
          <a:p>
            <a:r>
              <a:rPr lang="en-US" dirty="0"/>
              <a:t>This involves relations all the time and in all situation, with disregard also to location, whether at work or at home.</a:t>
            </a:r>
          </a:p>
          <a:p>
            <a:r>
              <a:rPr lang="en-US" dirty="0"/>
              <a:t>An assertive person, is able to get rid of prior anxiety.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40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PASSIVE ASSERTIVENESS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Being passive ,means that one is able to communicate what they are thinking and what they want.</a:t>
            </a:r>
          </a:p>
          <a:p>
            <a:r>
              <a:rPr lang="en-US" dirty="0"/>
              <a:t>Passive assertiveness means that one is able to designate tasks to others and take responsibility</a:t>
            </a:r>
          </a:p>
          <a:p>
            <a:r>
              <a:rPr lang="en-US" dirty="0"/>
              <a:t>Communication is very crucial while conducting business</a:t>
            </a:r>
          </a:p>
          <a:p>
            <a:r>
              <a:rPr lang="en-US" dirty="0"/>
              <a:t>For one to conduct business in other countries one has to learn how to be assertive so as to match up the environment.</a:t>
            </a:r>
          </a:p>
        </p:txBody>
      </p:sp>
    </p:spTree>
    <p:extLst>
      <p:ext uri="{BB962C8B-B14F-4D97-AF65-F5344CB8AC3E}">
        <p14:creationId xmlns:p14="http://schemas.microsoft.com/office/powerpoint/2010/main" val="2998715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ASSERTIVE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Being active assertive is the ability to understand and relay information at a given time without prior judgement</a:t>
            </a:r>
          </a:p>
          <a:p>
            <a:r>
              <a:rPr lang="en-US" dirty="0"/>
              <a:t>One who is active assertive is said to have the following characteristic:</a:t>
            </a:r>
          </a:p>
          <a:p>
            <a:r>
              <a:rPr lang="en-US" dirty="0"/>
              <a:t>Problem solving</a:t>
            </a:r>
          </a:p>
          <a:p>
            <a:r>
              <a:rPr lang="en-US" dirty="0"/>
              <a:t>Active listener</a:t>
            </a:r>
          </a:p>
          <a:p>
            <a:r>
              <a:rPr lang="en-US" dirty="0"/>
              <a:t>Team building</a:t>
            </a:r>
          </a:p>
        </p:txBody>
      </p:sp>
    </p:spTree>
    <p:extLst>
      <p:ext uri="{BB962C8B-B14F-4D97-AF65-F5344CB8AC3E}">
        <p14:creationId xmlns:p14="http://schemas.microsoft.com/office/powerpoint/2010/main" val="3630294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Speed, B. C., Goldstein, B. L., &amp; </a:t>
            </a:r>
            <a:r>
              <a:rPr lang="en-US" dirty="0" err="1"/>
              <a:t>Goldfried</a:t>
            </a:r>
            <a:r>
              <a:rPr lang="en-US" dirty="0"/>
              <a:t>, M. R. (2018). Assertiveness training: A forgotten evidence‐based treatment. Clinical Psychology: Science and Practice, 25(1), e12216.</a:t>
            </a:r>
          </a:p>
          <a:p>
            <a:r>
              <a:rPr lang="en-US" dirty="0" err="1"/>
              <a:t>Tripathy</a:t>
            </a:r>
            <a:r>
              <a:rPr lang="en-US" dirty="0"/>
              <a:t>, M. (2018). Assertiveness–A win-win approach to business communication. </a:t>
            </a:r>
            <a:r>
              <a:rPr lang="en-US"/>
              <a:t>IUP Journal of Soft Skills, 12(2), 48-56.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77797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95</TotalTime>
  <Words>368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CULTURAL DIMENSION</vt:lpstr>
      <vt:lpstr>INTRODUCTION</vt:lpstr>
      <vt:lpstr>assertiveness</vt:lpstr>
      <vt:lpstr>characteristics</vt:lpstr>
      <vt:lpstr>PASSIVE ASSERTIVENESS</vt:lpstr>
      <vt:lpstr>ACTIVE ASSERTIVE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 DIMENSION</dc:title>
  <dc:creator>waithuki</dc:creator>
  <cp:lastModifiedBy>Joseph Kanyi</cp:lastModifiedBy>
  <cp:revision>7</cp:revision>
  <dcterms:created xsi:type="dcterms:W3CDTF">2021-04-10T16:41:49Z</dcterms:created>
  <dcterms:modified xsi:type="dcterms:W3CDTF">2021-04-10T18:25:31Z</dcterms:modified>
</cp:coreProperties>
</file>